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D536DB8-DDFD-4AB3-BEB6-A167599E1E65}" type="datetimeFigureOut">
              <a:rPr lang="ru-RU" smtClean="0"/>
              <a:t>09.08.2023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5983DEF-3E26-472D-8BC6-128E69C97E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785794"/>
            <a:ext cx="8143932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Порядок подачи заявления на участие в государственной итоговой аттестации по программам среднего общего образования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000240"/>
          <a:ext cx="8715436" cy="4572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5500726"/>
              </a:tblGrid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ГДЕ?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ШКОЛА № 53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КОГДА?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/>
                        <a:t>ДО</a:t>
                      </a:r>
                      <a:r>
                        <a:rPr lang="ru-RU" b="1" baseline="0" dirty="0" smtClean="0"/>
                        <a:t> 1 ФЕВРАЛЯ 2023 года</a:t>
                      </a:r>
                      <a:endParaRPr lang="ru-RU" b="1" dirty="0"/>
                    </a:p>
                  </a:txBody>
                  <a:tcPr/>
                </a:tc>
              </a:tr>
              <a:tr h="276917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КАКИЕ</a:t>
                      </a:r>
                      <a:r>
                        <a:rPr lang="ru-RU" b="1" baseline="0" dirty="0" smtClean="0"/>
                        <a:t> ДОКУМЕНТЫ?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dirty="0" smtClean="0"/>
                        <a:t> заявление</a:t>
                      </a:r>
                      <a:r>
                        <a:rPr lang="ru-RU" b="1" baseline="0" dirty="0" smtClean="0"/>
                        <a:t> (2 экз.)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согласие на обработку персональных данных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копия паспорта (стр.2-3 + прописка)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копия СНИЛС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копия рекомендаций </a:t>
                      </a:r>
                      <a:r>
                        <a:rPr lang="ru-RU" b="1" baseline="0" dirty="0" err="1" smtClean="0"/>
                        <a:t>психолого-медико-педагогической</a:t>
                      </a:r>
                      <a:r>
                        <a:rPr lang="ru-RU" b="1" baseline="0" dirty="0" smtClean="0"/>
                        <a:t> или справки, подтверждающей факт установления инвалидности (для участников с ОВЗ)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</TotalTime>
  <Words>68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Эркер</vt:lpstr>
      <vt:lpstr>Порядок подачи заявления на участие в государственной итоговой аттестации по программам среднего общего образования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подачи заявления на участие в государственной итоговой аттестации по программам среднего общего образования</dc:title>
  <dc:creator>User</dc:creator>
  <cp:lastModifiedBy>User</cp:lastModifiedBy>
  <cp:revision>1</cp:revision>
  <dcterms:created xsi:type="dcterms:W3CDTF">2023-08-09T11:12:41Z</dcterms:created>
  <dcterms:modified xsi:type="dcterms:W3CDTF">2023-08-09T11:21:09Z</dcterms:modified>
</cp:coreProperties>
</file>